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7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1/7/26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3B82F6"/>
              </a:gs>
              <a:gs pos="100000">
                <a:srgbClr val="9333EA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r>
              <a:t>Shop Map Manager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32004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>
                <a:solidFill>
                  <a:srgbClr val="FFFFFF">
                    <a:lumMod val="90000"/>
                    <a:lumOff val="10000"/>
                  </a:srgbClr>
                </a:solidFill>
              </a:defRPr>
            </a:pPr>
            <a:r>
              <a:t>Your Personal Store Discovery &amp; Location Tracking System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457200" y="365760"/>
            <a:ext cx="8229600" cy="731520"/>
          </a:xfrm>
          <a:prstGeom prst="roundRect">
            <a:avLst/>
          </a:prstGeom>
          <a:solidFill>
            <a:srgbClr val="296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640080" y="548640"/>
            <a:ext cx="786384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🏗️ Architecture &amp;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1463040"/>
            <a:ext cx="7863840" cy="3474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📁 Modular: app.py (main) + map_utils.py (API &amp; storage)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💾 Dual storage: Local CSV or Supabase cloud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🔐 Optional auth via Supabase (Email/Password)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☁️ Auto cloud sync when logged in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📸 Image storage via Supabase Storage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🗺️ Gaode tiles for Chinese maps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🎨 Color-coded: Red (Visited) / Green (Want to Visit)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F172A"/>
                </a:solidFill>
              </a:defRPr>
            </a:pPr>
            <a:r>
              <a:t>📊 Data Structure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200" y="1280160"/>
            <a:ext cx="3840480" cy="457200"/>
          </a:xfrm>
          <a:prstGeom prst="roundRect">
            <a:avLst/>
          </a:prstGeom>
          <a:solidFill>
            <a:srgbClr val="296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640080" y="1371600"/>
            <a:ext cx="34747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FFFFFF"/>
                </a:solidFill>
              </a:defRPr>
            </a:pPr>
            <a:r>
              <a:t>Core Information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0080" y="1920240"/>
            <a:ext cx="36576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User ID (cloud mode)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Shop Name (required)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City location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Full address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Latitude &amp; Longitude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Shop Type/Category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280160"/>
            <a:ext cx="3840480" cy="457200"/>
          </a:xfrm>
          <a:prstGeom prst="roundRect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5029200" y="1371600"/>
            <a:ext cx="34747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FFFFFF"/>
                </a:solidFill>
              </a:defRPr>
            </a:pPr>
            <a:r>
              <a:t>User Tracking Fields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29200" y="1920240"/>
            <a:ext cx="36576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Journey Type (Coffee/Scenery/etc)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Visit Status dropdown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Rating (1-5 stars)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Notes (free-form text)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Image URLs (JSON array)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371600" cy="5143500"/>
          </a:xfrm>
          <a:prstGeom prst="rect">
            <a:avLst/>
          </a:prstGeom>
          <a:solidFill>
            <a:srgbClr val="296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097280" y="2011680"/>
            <a:ext cx="73152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0F172A"/>
                </a:solidFill>
              </a:defRPr>
            </a:pPr>
            <a:r>
              <a:t>🚀 Getting Started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457200" y="365760"/>
            <a:ext cx="8229600" cy="731520"/>
          </a:xfrm>
          <a:prstGeom prst="roundRect">
            <a:avLst/>
          </a:prstGeom>
          <a:solidFill>
            <a:srgbClr val="296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640080" y="548640"/>
            <a:ext cx="786384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Installation &amp; Setup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1463040"/>
            <a:ext cx="7863840" cy="3474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📦 Install: pip install -r requirements.txt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🔑 Create .env file with API keys (see .env.example)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🔑 Required: GAODE_API_KEY, SUPABASE_URL, SUPABASE_KEY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▶️ Run: streamlit run app.py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🌐 Open browser to: http://localhost:8501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✨ Start searching for places!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457200" y="365760"/>
            <a:ext cx="8229600" cy="731520"/>
          </a:xfrm>
          <a:prstGeom prst="roundRect">
            <a:avLst/>
          </a:prstGeom>
          <a:solidFill>
            <a:srgbClr val="296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640080" y="548640"/>
            <a:ext cx="786384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🔮 Future Enhancements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1463040"/>
            <a:ext cx="7863840" cy="3474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📱 Enhanced mobile-responsive design for on-the-go access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🔔 Smart visit reminders and notifications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🗺️ Route planning between multiple shops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📊 Statistics dashboard with insights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👥 Social sharing of favorite places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🤖 AI-powered recommendations based on preferences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3B82F6"/>
              </a:gs>
              <a:gs pos="100000">
                <a:srgbClr val="9333EA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2296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r>
              <a:t>Thank You! 🎉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32004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>
                <a:solidFill>
                  <a:srgbClr val="FFFFFF">
                    <a:lumMod val="90000"/>
                    <a:lumOff val="10000"/>
                  </a:srgbClr>
                </a:solidFill>
              </a:defRPr>
            </a:pPr>
            <a:r>
              <a:t>Shop Map Manager - Your Personal Location Journal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457200" y="365760"/>
            <a:ext cx="8229600" cy="731520"/>
          </a:xfrm>
          <a:prstGeom prst="roundRect">
            <a:avLst/>
          </a:prstGeom>
          <a:solidFill>
            <a:srgbClr val="296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640080" y="548640"/>
            <a:ext cx="786384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What is Shop Map Manager?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1463040"/>
            <a:ext cx="7863840" cy="3474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🗺️ A powerful web app for discovering and tracking shops/locations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🐍 Built with Python and Streamlit for easy deployment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🇨🇳 Uses Gaode (高德) Maps for China location services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☁️ Dual mode: Local (CSV) or Cloud (Supabase) storage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👤 Optional auth for cross-device sync &amp; image uploads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🎯 Perfect for travelers, foodies, and urban explorers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F172A"/>
                </a:solidFill>
              </a:defRPr>
            </a:pPr>
            <a:r>
              <a:t>💡 Why Use Shop Map Manager?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02920" y="1463040"/>
            <a:ext cx="3840480" cy="1097280"/>
          </a:xfrm>
          <a:prstGeom prst="roundRect">
            <a:avLst/>
          </a:prstGeom>
          <a:solidFill>
            <a:srgbClr val="FFFFFF"/>
          </a:solidFill>
          <a:ln w="38100">
            <a:solidFill>
              <a:srgbClr val="2962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640080" y="1600200"/>
            <a:ext cx="35661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2962FF"/>
                </a:solidFill>
              </a:defRPr>
            </a:pPr>
            <a:r>
              <a:t>Never Forget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0080" y="1965960"/>
            <a:ext cx="35661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>
                <a:solidFill>
                  <a:srgbClr val="0F172A"/>
                </a:solidFill>
              </a:defRPr>
            </a:pPr>
            <a:r>
              <a:t>Keep track of interesting places you want to visit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572000" y="1463040"/>
            <a:ext cx="3840480" cy="1097280"/>
          </a:xfrm>
          <a:prstGeom prst="roundRect">
            <a:avLst/>
          </a:prstGeom>
          <a:solidFill>
            <a:srgbClr val="FFFFFF"/>
          </a:solidFill>
          <a:ln w="38100">
            <a:solidFill>
              <a:srgbClr val="2962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4709160" y="1600200"/>
            <a:ext cx="35661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2962FF"/>
                </a:solidFill>
              </a:defRPr>
            </a:pPr>
            <a:r>
              <a:t>Personal Journal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09160" y="1965960"/>
            <a:ext cx="35661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>
                <a:solidFill>
                  <a:srgbClr val="0F172A"/>
                </a:solidFill>
              </a:defRPr>
            </a:pPr>
            <a:r>
              <a:t>Build your personal map of experiences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02920" y="2788920"/>
            <a:ext cx="3840480" cy="1097280"/>
          </a:xfrm>
          <a:prstGeom prst="roundRect">
            <a:avLst/>
          </a:prstGeom>
          <a:solidFill>
            <a:srgbClr val="FFFFFF"/>
          </a:solidFill>
          <a:ln w="38100">
            <a:solidFill>
              <a:srgbClr val="2962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640080" y="2926080"/>
            <a:ext cx="35661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2962FF"/>
                </a:solidFill>
              </a:defRPr>
            </a:pPr>
            <a:r>
              <a:t>Smart Discovery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0080" y="3291840"/>
            <a:ext cx="35661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>
                <a:solidFill>
                  <a:srgbClr val="0F172A"/>
                </a:solidFill>
              </a:defRPr>
            </a:pPr>
            <a:r>
              <a:t>Find new spots through intelligent search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572000" y="2788920"/>
            <a:ext cx="3840480" cy="1097280"/>
          </a:xfrm>
          <a:prstGeom prst="roundRect">
            <a:avLst/>
          </a:prstGeom>
          <a:solidFill>
            <a:srgbClr val="FFFFFF"/>
          </a:solidFill>
          <a:ln w="38100">
            <a:solidFill>
              <a:srgbClr val="2962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4709160" y="2926080"/>
            <a:ext cx="35661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2962FF"/>
                </a:solidFill>
              </a:defRPr>
            </a:pPr>
            <a:r>
              <a:t>Visual Planning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09160" y="3291840"/>
            <a:ext cx="35661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>
                <a:solidFill>
                  <a:srgbClr val="0F172A"/>
                </a:solidFill>
              </a:defRPr>
            </a:pPr>
            <a:r>
              <a:t>Plan visits with interactive map visualization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98783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36576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F172A"/>
                </a:solidFill>
              </a:defRPr>
            </a:pPr>
            <a:r>
              <a:t>🚀 Key Features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200" y="1645920"/>
            <a:ext cx="2743200" cy="100584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2962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548640" y="1719072"/>
            <a:ext cx="256032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500" b="1">
                <a:solidFill>
                  <a:srgbClr val="2962FF"/>
                </a:solidFill>
              </a:defRPr>
            </a:pPr>
            <a:r>
              <a:rPr dirty="0"/>
              <a:t>👤 Authentication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057400"/>
            <a:ext cx="256032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>
                <a:solidFill>
                  <a:srgbClr val="0F172A"/>
                </a:solidFill>
              </a:defRPr>
            </a:pPr>
            <a:r>
              <a:t>Sign up/Login with email via Supabase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3429000" y="1645920"/>
            <a:ext cx="2743200" cy="100584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3520440" y="1719072"/>
            <a:ext cx="256032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500" b="1">
                <a:solidFill>
                  <a:srgbClr val="6366F1"/>
                </a:solidFill>
              </a:defRPr>
            </a:pPr>
            <a:r>
              <a:t>☁️ Cloud Sync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20440" y="2057400"/>
            <a:ext cx="256032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>
                <a:solidFill>
                  <a:srgbClr val="0F172A"/>
                </a:solidFill>
              </a:defRPr>
            </a:pPr>
            <a:r>
              <a:t>Sync data across devices with Supabase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400800" y="1645920"/>
            <a:ext cx="2743200" cy="100584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2962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6492240" y="1719072"/>
            <a:ext cx="256032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500" b="1">
                <a:solidFill>
                  <a:srgbClr val="2962FF"/>
                </a:solidFill>
              </a:defRPr>
            </a:pPr>
            <a:r>
              <a:t>📍 Interactive Map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92240" y="2057400"/>
            <a:ext cx="256032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>
                <a:solidFill>
                  <a:srgbClr val="0F172A"/>
                </a:solidFill>
              </a:defRPr>
            </a:pPr>
            <a:r>
              <a:t>Display shops on Gaode map tiles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57200" y="2880360"/>
            <a:ext cx="2743200" cy="100584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548640" y="2953512"/>
            <a:ext cx="256032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500" b="1">
                <a:solidFill>
                  <a:srgbClr val="6366F1"/>
                </a:solidFill>
              </a:defRPr>
            </a:pPr>
            <a:r>
              <a:t>🔍 Smart Search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8640" y="3291840"/>
            <a:ext cx="256032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>
                <a:solidFill>
                  <a:srgbClr val="0F172A"/>
                </a:solidFill>
              </a:defRPr>
            </a:pPr>
            <a:r>
              <a:t>Search via Gaode Map API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429000" y="2880360"/>
            <a:ext cx="2743200" cy="100584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22C55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TextBox 16"/>
          <p:cNvSpPr txBox="1"/>
          <p:nvPr/>
        </p:nvSpPr>
        <p:spPr>
          <a:xfrm>
            <a:off x="3520440" y="2953512"/>
            <a:ext cx="256032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500" b="1">
                <a:solidFill>
                  <a:srgbClr val="22C55E"/>
                </a:solidFill>
              </a:defRPr>
            </a:pPr>
            <a:r>
              <a:t>📸 Image Upload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20440" y="3291840"/>
            <a:ext cx="256032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>
                <a:solidFill>
                  <a:srgbClr val="0F172A"/>
                </a:solidFill>
              </a:defRPr>
            </a:pPr>
            <a:r>
              <a:t>Upload &amp; manage shop photos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400800" y="2880360"/>
            <a:ext cx="2743200" cy="100584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EC489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TextBox 19"/>
          <p:cNvSpPr txBox="1"/>
          <p:nvPr/>
        </p:nvSpPr>
        <p:spPr>
          <a:xfrm>
            <a:off x="6492240" y="2953512"/>
            <a:ext cx="2560320" cy="3200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500" b="1">
                <a:solidFill>
                  <a:srgbClr val="EC4899"/>
                </a:solidFill>
              </a:defRPr>
            </a:pPr>
            <a:r>
              <a:t>✅ Visit Tracking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492240" y="3291840"/>
            <a:ext cx="256032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100">
                <a:solidFill>
                  <a:srgbClr val="0F172A"/>
                </a:solidFill>
              </a:defRPr>
            </a:pPr>
            <a:r>
              <a:t>Track visited vs want-to-visit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F172A"/>
                </a:solidFill>
              </a:defRPr>
            </a:pPr>
            <a:r>
              <a:t>🗺️ Interactive Map 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739C04-5067-6010-1CBC-3E2764B86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741" y="982818"/>
            <a:ext cx="7225748" cy="416068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F172A"/>
                </a:solidFill>
              </a:defRPr>
            </a:pPr>
            <a:r>
              <a:t>📋 Data Table 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8ADD19-D390-2D51-2C10-C710CCCFF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22960"/>
            <a:ext cx="7772400" cy="423169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9E87F-431B-C019-46AA-F09DBBFFD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BCC0F5-EC21-BDA4-27AE-042EB7955416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981F9-A995-817E-0AC8-0CB0A26BB667}"/>
              </a:ext>
            </a:extLst>
          </p:cNvPr>
          <p:cNvSpPr txBox="1"/>
          <p:nvPr/>
        </p:nvSpPr>
        <p:spPr>
          <a:xfrm>
            <a:off x="3190853" y="274320"/>
            <a:ext cx="276229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0F172A"/>
                </a:solidFill>
              </a:defRPr>
            </a:pPr>
            <a:r>
              <a:rPr lang="en-US" dirty="0"/>
              <a:t>☕  Shop image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5600C9-9782-3BBD-B396-838333C26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44686"/>
            <a:ext cx="7772400" cy="429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18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457200" y="365760"/>
            <a:ext cx="8229600" cy="731520"/>
          </a:xfrm>
          <a:prstGeom prst="roundRect">
            <a:avLst/>
          </a:prstGeom>
          <a:solidFill>
            <a:srgbClr val="296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640080" y="548640"/>
            <a:ext cx="786384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FFFFFF"/>
                </a:solidFill>
              </a:defRPr>
            </a:pPr>
            <a:r>
              <a:t>🔄 How It Works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1463040"/>
            <a:ext cx="7863840" cy="3474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🔐 Choose mode: Local (no signup) or Cloud (login required)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🔍 Search shops by name via Gaode API sidebar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➕ Click 'Add to List' to save search results instantly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✏️ Edit shop details in the data table view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📸 Upload photos to shops (cloud mode only)</a:t>
            </a:r>
          </a:p>
          <a:p>
            <a:pPr>
              <a:spcAft>
                <a:spcPts val="1200"/>
              </a:spcAft>
              <a:defRPr sz="2000">
                <a:solidFill>
                  <a:srgbClr val="0F172A"/>
                </a:solidFill>
              </a:defRPr>
            </a:pPr>
            <a:r>
              <a:t>🗺️ View &amp; track locations on interactive map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rotWithShape="1">
            <a:gsLst>
              <a:gs pos="0">
                <a:srgbClr val="F8FAFC"/>
              </a:gs>
              <a:gs pos="100000">
                <a:srgbClr val="E6EBF5"/>
              </a:gs>
            </a:gsLst>
            <a:lin ang="135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36576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600" b="1">
                <a:solidFill>
                  <a:srgbClr val="0F172A"/>
                </a:solidFill>
              </a:defRPr>
            </a:pPr>
            <a:r>
              <a:t>⚙️ Technology Stack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200" y="1280160"/>
            <a:ext cx="3840480" cy="457200"/>
          </a:xfrm>
          <a:prstGeom prst="roundRect">
            <a:avLst/>
          </a:prstGeom>
          <a:solidFill>
            <a:srgbClr val="296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640080" y="1371600"/>
            <a:ext cx="34747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FFFFFF"/>
                </a:solidFill>
              </a:defRPr>
            </a:pPr>
            <a:r>
              <a:t>Frontend &amp; UI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0080" y="1920240"/>
            <a:ext cx="36576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Python 3.x - Core language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Streamlit - Modern web framework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Folium - Interactive map visualization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Streamlit-Folium - Seamless integration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Custom HTML/CSS - Popup styling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46320" y="1280160"/>
            <a:ext cx="3840480" cy="457200"/>
          </a:xfrm>
          <a:prstGeom prst="roundRect">
            <a:avLst/>
          </a:prstGeom>
          <a:solidFill>
            <a:srgbClr val="6366F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5029200" y="1371600"/>
            <a:ext cx="34747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>
                <a:solidFill>
                  <a:srgbClr val="FFFFFF"/>
                </a:solidFill>
              </a:defRPr>
            </a:pPr>
            <a:r>
              <a:t>Backend &amp; Data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29200" y="1920240"/>
            <a:ext cx="36576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Pandas - Powerful data manipulation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Supabase - Authentication &amp; Database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Supabase Storage - Image hosting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CSV - Local data storage option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Gaode Map API - Location search</a:t>
            </a:r>
          </a:p>
          <a:p>
            <a:pPr>
              <a:spcAft>
                <a:spcPts val="800"/>
              </a:spcAft>
              <a:defRPr sz="1600">
                <a:solidFill>
                  <a:srgbClr val="0F172A"/>
                </a:solidFill>
              </a:defRPr>
            </a:pPr>
            <a:r>
              <a:t>• Requests - HTTP API client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602</Words>
  <Application>Microsoft Macintosh PowerPoint</Application>
  <PresentationFormat>On-screen Show (16:9)</PresentationFormat>
  <Paragraphs>94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JJ Fly</cp:lastModifiedBy>
  <cp:revision>3</cp:revision>
  <dcterms:created xsi:type="dcterms:W3CDTF">2013-01-27T09:14:16Z</dcterms:created>
  <dcterms:modified xsi:type="dcterms:W3CDTF">2026-01-07T09:34:33Z</dcterms:modified>
  <cp:category/>
</cp:coreProperties>
</file>

<file path=docProps/thumbnail.jpeg>
</file>